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72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A91-23AC-4521-A414-96C3BC41CAE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D6C-1BD5-4A57-8878-DA4A8844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9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A91-23AC-4521-A414-96C3BC41CAE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D6C-1BD5-4A57-8878-DA4A8844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0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A91-23AC-4521-A414-96C3BC41CAE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D6C-1BD5-4A57-8878-DA4A8844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A91-23AC-4521-A414-96C3BC41CAE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D6C-1BD5-4A57-8878-DA4A8844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7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A91-23AC-4521-A414-96C3BC41CAE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D6C-1BD5-4A57-8878-DA4A8844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9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A91-23AC-4521-A414-96C3BC41CAE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D6C-1BD5-4A57-8878-DA4A8844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2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A91-23AC-4521-A414-96C3BC41CAE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D6C-1BD5-4A57-8878-DA4A8844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2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A91-23AC-4521-A414-96C3BC41CAE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D6C-1BD5-4A57-8878-DA4A8844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4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A91-23AC-4521-A414-96C3BC41CAE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D6C-1BD5-4A57-8878-DA4A8844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9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A91-23AC-4521-A414-96C3BC41CAE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D6C-1BD5-4A57-8878-DA4A8844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0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6A91-23AC-4521-A414-96C3BC41CAE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4D6C-1BD5-4A57-8878-DA4A8844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0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46A91-23AC-4521-A414-96C3BC41CAEF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C4D6C-1BD5-4A57-8878-DA4A88443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0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.pics/uploads/posts/2021-01/1610217780_23-p-fon-dlya-prezentatsii-po-logoped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764704"/>
            <a:ext cx="6048672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052736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подходы </a:t>
            </a:r>
            <a:r>
              <a:rPr lang="ru-RU" sz="6000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семейному воспитанию </a:t>
            </a:r>
            <a:r>
              <a:rPr lang="ru-RU" sz="6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6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12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805209_236-p-fon-dlya-prezentatsii-detskii-sad-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9"/>
            <a:ext cx="8496944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семье ребенок включается во все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жизненноважные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виды деятельности :                                                                    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интеллектуальную,познавательную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                     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трудовую,общественную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                           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игровую,творческую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другие.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770411"/>
            <a:ext cx="5270564" cy="30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9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805209_236-p-fon-dlya-prezentatsii-detskii-sad-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Макаренко считал, что для воспитания ребенка в семье самая значимая роль принадлежит игре и труду. Сравнивая отношение к игре и труду у родителе, Макаренко находит в них много общего. Он выделяет 3 типа неправильного отношения родителей к организации деятельности ребёнка. 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2492896"/>
            <a:ext cx="3024336" cy="20882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Равнодушие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деятельности детей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24128" y="2384884"/>
            <a:ext cx="3024336" cy="20882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Вмешательство в деятельности детей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70680" y="3861048"/>
            <a:ext cx="3024336" cy="20882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Подмена общения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количеством игрушек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24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805209_236-p-fon-dlya-prezentatsii-detskii-sad-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17808"/>
            <a:ext cx="8712968" cy="5991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через труд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Макаренко считает, что трудовое участие детей в жизни семьи должно начинаться очень рано. И игра – это первый шаг на пути к труду. 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возможной детской работы:</a:t>
            </a:r>
          </a:p>
          <a:p>
            <a:pPr fontAlgn="t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 Поливать цветы в комнате или во всей квартире.</a:t>
            </a:r>
          </a:p>
          <a:p>
            <a:pPr fontAlgn="t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 Вытирать пыль на подоконниках.</a:t>
            </a:r>
          </a:p>
          <a:p>
            <a:pPr fontAlgn="t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 Накрывать на стол перед обедом.</a:t>
            </a:r>
          </a:p>
          <a:p>
            <a:pPr fontAlgn="t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 Отвечать за книжную полку или за книжный шкаф и держать их в порядке.</a:t>
            </a:r>
          </a:p>
          <a:p>
            <a:pPr fontAlgn="t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Кормить котенка или щенка.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64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805209_236-p-fon-dlya-prezentatsii-detskii-sad-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568" y="260648"/>
            <a:ext cx="8464912" cy="6264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336" y="737138"/>
            <a:ext cx="80180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Семья и детский сад связаны общими задачами в воспитании ребенка.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Поэтому, здесь важен не принцип параллельности, а принцип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взаимопроникновения двух социальных институтов: семьи 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детского сада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Несмотря на развитую систему образовательных 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воспитательных учреждений (детских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садов, школ, развивающих центров),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которые несут воспитательную функцию ответственность за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всестороннее воспитание ребенка и подготовку его к жизни в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обществе, лежит в первую очередь на семье. Ведь именно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родители являются первыми воспитателями 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учителями своих детей, они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учат детей познавать окружающий мир, подражать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взрослым, приобретать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жизненный опыт, усваивать нормы поведения и т.д.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семье ребенок приобретает первый социальный опыт, первые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чувства гражданственности.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0718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.pics/uploads/posts/2021-01/1610217780_23-p-fon-dlya-prezentatsii-po-logoped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5" y="836712"/>
            <a:ext cx="7212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6146" name="Picture 2" descr="https://sun6-23.userapi.com/s/v1/ig2/0KbmqxGaZSChdKEhZqI036GLjUazfCPPpqMrnwP5Z8Mjw27xBIR_yRt2yJIbgBLOviFlFBrDwXaE9_i7bSxf6QH0.jpg?size=1140x1140&amp;quality=95&amp;crop=0,0,1140,1140&amp;ava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7" b="13438"/>
          <a:stretch/>
        </p:blipFill>
        <p:spPr bwMode="auto">
          <a:xfrm>
            <a:off x="1979712" y="2708920"/>
            <a:ext cx="5184576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5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232" y="642392"/>
            <a:ext cx="8259216" cy="5594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роли семейных ценностей в становлении личности ребёнка.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эффективного взаимодействия д/с и семьи по ознакомлению дошкольников с миром семейных традиций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в работе по ознакомлению детей с семейными ценностями, историей семьи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предоставить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 теоретические знания и практические навыки позитивного взаимодействия с детьми в разных видах деятельности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у детей и родителей к семье, её истории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значимость семьи в жизни каждого человека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уважение к родительскому дому, семье, своим близким, старшему поколению.</a:t>
            </a:r>
          </a:p>
        </p:txBody>
      </p:sp>
    </p:spTree>
    <p:extLst>
      <p:ext uri="{BB962C8B-B14F-4D97-AF65-F5344CB8AC3E}">
        <p14:creationId xmlns:p14="http://schemas.microsoft.com/office/powerpoint/2010/main" val="116115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805209_236-p-fon-dlya-prezentatsii-detskii-sad-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8712968" cy="583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того, как прошло детство, кто вёл ребенка за руку в детские годы,</a:t>
            </a:r>
            <a:br>
              <a:rPr lang="ru-RU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вошло в его разум и сердце из окружающего мира – от этого в решающей степени зависит, каким человеком станет сегодняшний малыш». </a:t>
            </a:r>
            <a:r>
              <a:rPr lang="ru-RU" sz="40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63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673614_29-p-foni-dlya-prezentatsii-dlya-detei-nachalno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2"/>
            <a:ext cx="9144000" cy="680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764704"/>
            <a:ext cx="8712968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– уникальный первичный социум, дающий ребенку ощущение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психологической защищенности, «эмоционального тыла», поддержку, безусловного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безоценочного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принятия. Семья для ребенка - это ещё и источник общественного опыта. Здесь он находит примеры для подражания, здесь происходит его социальное рождение.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2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805209_236-p-fon-dlya-prezentatsii-detskii-sad-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9272" y="332656"/>
            <a:ext cx="8451200" cy="6048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семейных ценностей – одна из актуальных и сложнейших проблем, которая должна решаться сегодня всеми, кто имеет отношение к детям. То, что мы заложим в душу ребенка сейчас, проявится позднее, станет его и нашей жизнью.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условиях динамичного изменения нашего общества, когда утрачены многие традиции семейного воспитания, многие дети не ощущают ценности семейных отношений.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Живя в обществе, малыш принимает его законы и старается следовать им. Роль педагогов и родителей состоит в том, чтобы помочь ребенку ориентироваться в жизненных обстоятельствах, правильно расставить акценты при моральной оценке событий, сделать внутренний выбор в пользу традиционных духовных ценностей.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является ценностью для развития каждого человека, играет важную роль в жизни государства, в воспитании новых поколений.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2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805209_236-p-fon-dlya-prezentatsii-detskii-sad-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5256584" cy="6048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С. Макаренко, обращаясь к родителям, говорит об общих принципах семейного воспитания: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 воспитать проще, чем перевоспитать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– коллектив равноправных членов, но родители – руководят семьей, дети – в ней воспитываются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Нельзя ограничиваться одним ребенком, т.к. забота о нем может превышать полезную норму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 определиться с целями воспитания: ребенок – будущий член общества и гражданин страны или «сам по себе», просто «родительское счастье»?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Поведение родителей – решающий фактор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Важнейшие качества при общении с ребенком: серьезность, простота и искренность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Главное в воспитании – организация жизни семьи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3312368" cy="2222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23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88798"/>
            <a:ext cx="3370811" cy="2220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424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805209_236-p-fon-dlya-prezentatsii-detskii-sad-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10344"/>
            <a:ext cx="8712968" cy="63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современной литературе семья определяется как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«Малая социальная группа, основанная на любви, брачном союзе и родственных отношениях; объединенная общностью быта и ведением хозяйства, правовыми и нравственными отношениями, рождением и воспитанием детей»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8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805209_236-p-fon-dlya-prezentatsii-detskii-sad-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784976" cy="6408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семье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складываются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представления ребенка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добре и зле,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порядочности,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уважительном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отношении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материальным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духовным ценностям, к традициям семьи.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memo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205792"/>
            <a:ext cx="3282158" cy="48922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900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3/1614805209_236-p-fon-dlya-prezentatsii-detskii-sad-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496944" cy="6264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семье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близкими людьми </a:t>
            </a:r>
          </a:p>
          <a:p>
            <a:pPr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ебенок  переживает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чувства любви,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дружбы, долга,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ответственности,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справедливости.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ir-svadbi.ru/wp-content/uploads/2012/02/semeynyiy-dosu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5" y="2063757"/>
            <a:ext cx="3281743" cy="33181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54808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529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fermo</cp:lastModifiedBy>
  <cp:revision>13</cp:revision>
  <dcterms:created xsi:type="dcterms:W3CDTF">2023-11-27T12:14:16Z</dcterms:created>
  <dcterms:modified xsi:type="dcterms:W3CDTF">2024-02-12T06:16:11Z</dcterms:modified>
</cp:coreProperties>
</file>